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6" r:id="rId6"/>
    <p:sldId id="297" r:id="rId7"/>
    <p:sldId id="29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9" autoAdjust="0"/>
    <p:restoredTop sz="94619" autoAdjust="0"/>
  </p:normalViewPr>
  <p:slideViewPr>
    <p:cSldViewPr snapToGrid="0">
      <p:cViewPr varScale="1">
        <p:scale>
          <a:sx n="105" d="100"/>
          <a:sy n="105" d="100"/>
        </p:scale>
        <p:origin x="65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ID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 err="1">
                <a:solidFill>
                  <a:schemeClr val="tx1"/>
                </a:solidFill>
              </a:rPr>
              <a:t>Tugas</a:t>
            </a:r>
            <a:r>
              <a:rPr lang="en-US" sz="4400" dirty="0">
                <a:solidFill>
                  <a:schemeClr val="tx1"/>
                </a:solidFill>
              </a:rPr>
              <a:t> 4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 fontScale="775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Nama : </a:t>
            </a:r>
            <a:r>
              <a:rPr lang="en-US" dirty="0" err="1">
                <a:solidFill>
                  <a:schemeClr val="tx1"/>
                </a:solidFill>
              </a:rPr>
              <a:t>Saidi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Syabab</a:t>
            </a:r>
            <a:r>
              <a:rPr lang="en-US" dirty="0">
                <a:solidFill>
                  <a:schemeClr val="tx1"/>
                </a:solidFill>
              </a:rPr>
              <a:t> Ahlil Jannah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NIM : 41520110096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89AEF-C310-2C39-C05F-F9984E89D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Masalah</a:t>
            </a:r>
            <a:endParaRPr lang="en-ID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3DFBED-A2C5-BEA0-686B-431C0217F9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066800" y="2072265"/>
            <a:ext cx="6159499" cy="3849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EEA88D-4977-6DA4-CBBB-B215B84C0E9A}"/>
              </a:ext>
            </a:extLst>
          </p:cNvPr>
          <p:cNvSpPr txBox="1"/>
          <p:nvPr/>
        </p:nvSpPr>
        <p:spPr>
          <a:xfrm>
            <a:off x="7403523" y="2171700"/>
            <a:ext cx="42187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datasheet yang </a:t>
            </a:r>
            <a:r>
              <a:rPr lang="en-US" dirty="0" err="1"/>
              <a:t>menampilkan</a:t>
            </a:r>
            <a:r>
              <a:rPr lang="en-US" dirty="0"/>
              <a:t> data </a:t>
            </a:r>
            <a:r>
              <a:rPr lang="en-US" dirty="0" err="1"/>
              <a:t>pengguna</a:t>
            </a:r>
            <a:r>
              <a:rPr lang="en-US" dirty="0"/>
              <a:t> e-commerce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tahun</a:t>
            </a:r>
            <a:r>
              <a:rPr lang="en-US" dirty="0"/>
              <a:t> 2017 </a:t>
            </a:r>
            <a:r>
              <a:rPr lang="en-US" dirty="0" err="1"/>
              <a:t>sampai</a:t>
            </a:r>
            <a:r>
              <a:rPr lang="en-US" dirty="0"/>
              <a:t> 2023. Terjadi </a:t>
            </a:r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tiap</a:t>
            </a:r>
            <a:r>
              <a:rPr lang="en-US" dirty="0"/>
              <a:t> </a:t>
            </a:r>
            <a:r>
              <a:rPr lang="en-US" dirty="0" err="1"/>
              <a:t>tahun</a:t>
            </a:r>
            <a:r>
              <a:rPr lang="en-US" dirty="0"/>
              <a:t>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data yang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satuan</a:t>
            </a:r>
            <a:r>
              <a:rPr lang="en-US" dirty="0"/>
              <a:t> </a:t>
            </a:r>
            <a:r>
              <a:rPr lang="en-US" dirty="0" err="1"/>
              <a:t>persen</a:t>
            </a:r>
            <a:r>
              <a:rPr lang="en-US" dirty="0"/>
              <a:t>. Maka </a:t>
            </a:r>
            <a:r>
              <a:rPr lang="en-US" dirty="0" err="1"/>
              <a:t>dari</a:t>
            </a:r>
            <a:r>
              <a:rPr lang="en-US" dirty="0"/>
              <a:t> itu </a:t>
            </a:r>
            <a:r>
              <a:rPr lang="en-US" dirty="0" err="1"/>
              <a:t>memerlukan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program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menampilkan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persen</a:t>
            </a:r>
            <a:r>
              <a:rPr lang="en-US" dirty="0"/>
              <a:t> agar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dilihat</a:t>
            </a:r>
            <a:r>
              <a:rPr lang="en-US" dirty="0"/>
              <a:t> dan </a:t>
            </a:r>
            <a:r>
              <a:rPr lang="en-US" dirty="0" err="1"/>
              <a:t>dibaca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mudah</a:t>
            </a:r>
            <a:r>
              <a:rPr lang="en-US" dirty="0"/>
              <a:t>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53075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F64E-7B0E-B5E4-9EFE-F198A38DE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Eksperimen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F436F1-B350-C4F2-1E36-CF094A83F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874838"/>
            <a:ext cx="6159499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308597-822A-32B7-1C11-3E686FF79394}"/>
              </a:ext>
            </a:extLst>
          </p:cNvPr>
          <p:cNvSpPr txBox="1"/>
          <p:nvPr/>
        </p:nvSpPr>
        <p:spPr>
          <a:xfrm>
            <a:off x="7486650" y="2014194"/>
            <a:ext cx="38602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Saya </a:t>
            </a:r>
            <a:r>
              <a:rPr lang="en-US" dirty="0" err="1"/>
              <a:t>menggunakan</a:t>
            </a:r>
            <a:r>
              <a:rPr lang="en-US" dirty="0"/>
              <a:t> google collab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mencoba</a:t>
            </a:r>
            <a:r>
              <a:rPr lang="en-US" dirty="0"/>
              <a:t> </a:t>
            </a:r>
            <a:r>
              <a:rPr lang="en-US" dirty="0" err="1"/>
              <a:t>eksperimen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agar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menghasilkan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data yang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persen</a:t>
            </a:r>
            <a:r>
              <a:rPr lang="en-US" dirty="0"/>
              <a:t>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270294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876F1-0B81-D880-0C74-2BACC21F3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Hasil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783928-6905-33F9-1799-F6993628DE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931988"/>
            <a:ext cx="6159499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C764E1-E67A-891B-D104-EE1A41BD901D}"/>
              </a:ext>
            </a:extLst>
          </p:cNvPr>
          <p:cNvSpPr txBox="1"/>
          <p:nvPr/>
        </p:nvSpPr>
        <p:spPr>
          <a:xfrm>
            <a:off x="7434695" y="1953491"/>
            <a:ext cx="3777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perbaikan</a:t>
            </a:r>
            <a:r>
              <a:rPr lang="en-US" dirty="0"/>
              <a:t> </a:t>
            </a:r>
            <a:r>
              <a:rPr lang="en-US" dirty="0" err="1"/>
              <a:t>tapi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sementara</a:t>
            </a:r>
            <a:r>
              <a:rPr lang="en-US" dirty="0"/>
              <a:t> </a:t>
            </a:r>
            <a:r>
              <a:rPr lang="en-US" dirty="0" err="1"/>
              <a:t>belum</a:t>
            </a:r>
            <a:r>
              <a:rPr lang="en-US" dirty="0"/>
              <a:t> </a:t>
            </a:r>
            <a:r>
              <a:rPr lang="en-US" dirty="0" err="1"/>
              <a:t>ditemukan</a:t>
            </a:r>
            <a:r>
              <a:rPr lang="en-US" dirty="0"/>
              <a:t> </a:t>
            </a:r>
            <a:r>
              <a:rPr lang="en-US" dirty="0" err="1"/>
              <a:t>dimana</a:t>
            </a:r>
            <a:r>
              <a:rPr lang="en-US" dirty="0"/>
              <a:t> </a:t>
            </a:r>
            <a:r>
              <a:rPr lang="en-US"/>
              <a:t>yang salah.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717263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{73EFD856-D1D6-445A-8E37-0EA06EB03855}tf56219246_win32</Template>
  <TotalTime>17</TotalTime>
  <Words>92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Avenir Next LT Pro</vt:lpstr>
      <vt:lpstr>Avenir Next LT Pro Light</vt:lpstr>
      <vt:lpstr>Garamond</vt:lpstr>
      <vt:lpstr>SavonVTI</vt:lpstr>
      <vt:lpstr>Tugas 4 deep learning</vt:lpstr>
      <vt:lpstr>Masalah</vt:lpstr>
      <vt:lpstr>Eksperimen</vt:lpstr>
      <vt:lpstr>Hasil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4 deep learning</dc:title>
  <dc:creator>Ahlil Jannah</dc:creator>
  <cp:lastModifiedBy>Ahlil Jannah</cp:lastModifiedBy>
  <cp:revision>1</cp:revision>
  <dcterms:created xsi:type="dcterms:W3CDTF">2023-10-06T13:12:35Z</dcterms:created>
  <dcterms:modified xsi:type="dcterms:W3CDTF">2023-10-06T13:30:13Z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